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9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5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9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4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5E3DB-98E8-4F34-94B4-684F6506C04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3F57-425C-4A09-840C-DECB166B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Phase A.C. Circuits.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87" y="281348"/>
            <a:ext cx="72009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0" y="2818967"/>
            <a:ext cx="10229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9" y="327313"/>
            <a:ext cx="66770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20592"/>
            <a:ext cx="8385463" cy="63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7" y="445448"/>
            <a:ext cx="10456508" cy="62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7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971675"/>
            <a:ext cx="60674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8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" y="477982"/>
            <a:ext cx="11620500" cy="9048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565" y="1368310"/>
            <a:ext cx="7529890" cy="52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1" y="187035"/>
            <a:ext cx="10864129" cy="65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5" y="595312"/>
            <a:ext cx="6134100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68" y="1690687"/>
            <a:ext cx="30194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</a:t>
            </a:r>
            <a:r>
              <a:rPr lang="en-US" dirty="0" smtClean="0"/>
              <a:t> diagram of Three Phase star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411" y="1825625"/>
            <a:ext cx="6360181" cy="49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57" y="581891"/>
            <a:ext cx="9360125" cy="57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Single Phase and Three Phase.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7" y="1986756"/>
            <a:ext cx="97631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028825"/>
            <a:ext cx="64579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71687"/>
            <a:ext cx="12001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of Three Phase E.M.F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23" y="3334085"/>
            <a:ext cx="3191741" cy="1267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3" y="3334085"/>
            <a:ext cx="6604721" cy="30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8" y="467591"/>
            <a:ext cx="875347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164" y="3210791"/>
            <a:ext cx="4610100" cy="326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0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1" y="381866"/>
            <a:ext cx="11677650" cy="177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76" y="2080779"/>
            <a:ext cx="11484119" cy="163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11" y="3699073"/>
            <a:ext cx="116014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6" y="5413573"/>
            <a:ext cx="115347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 Star connection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464" y="1690688"/>
            <a:ext cx="5374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 Delta connection system.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0" y="1872456"/>
            <a:ext cx="5524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38991"/>
            <a:ext cx="11630025" cy="9429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5070" y="1825625"/>
            <a:ext cx="70418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Three Phase A.C. Circuits.</vt:lpstr>
      <vt:lpstr>Comparison between Single Phase and Three Phase.</vt:lpstr>
      <vt:lpstr>PowerPoint Presentation</vt:lpstr>
      <vt:lpstr>Generation of Three Phase E.M.F</vt:lpstr>
      <vt:lpstr>PowerPoint Presentation</vt:lpstr>
      <vt:lpstr>PowerPoint Presentation</vt:lpstr>
      <vt:lpstr>Three Phase Star connection system</vt:lpstr>
      <vt:lpstr>Three Phase Delta connection 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Phasor diagram of Three Phase star connection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2019-09-06T10:22:45Z</dcterms:created>
  <dcterms:modified xsi:type="dcterms:W3CDTF">2019-09-06T11:12:38Z</dcterms:modified>
</cp:coreProperties>
</file>