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3C9E-D783-4BEC-9691-0C080CDED4E4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28C2-71E7-4133-A8FA-A22018300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8800" b="1" dirty="0"/>
              <a:t/>
            </a:r>
            <a:br>
              <a:rPr lang="en-US" sz="8800" b="1" dirty="0"/>
            </a:b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8800" b="1" dirty="0"/>
              <a:t/>
            </a:r>
            <a:br>
              <a:rPr lang="en-US" sz="8800" b="1" dirty="0"/>
            </a:br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8800" b="1" dirty="0" smtClean="0"/>
              <a:t>RLC Application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97918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1" y="852056"/>
            <a:ext cx="11653799" cy="52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" y="1214533"/>
            <a:ext cx="11952805" cy="44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502829"/>
            <a:ext cx="11637320" cy="59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4" y="39776"/>
            <a:ext cx="11160716" cy="67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3" y="415638"/>
            <a:ext cx="10239399" cy="3501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2" y="3917374"/>
            <a:ext cx="10363376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6" y="107512"/>
            <a:ext cx="10894385" cy="65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0" y="513394"/>
            <a:ext cx="10733762" cy="58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2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RLC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RLC Application</dc:title>
  <dc:creator>user</dc:creator>
  <cp:lastModifiedBy>user</cp:lastModifiedBy>
  <cp:revision>3</cp:revision>
  <dcterms:created xsi:type="dcterms:W3CDTF">2019-08-27T04:01:08Z</dcterms:created>
  <dcterms:modified xsi:type="dcterms:W3CDTF">2019-08-27T04:41:53Z</dcterms:modified>
</cp:coreProperties>
</file>