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53996" y="1905711"/>
            <a:ext cx="4636007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42107" y="3797921"/>
            <a:ext cx="2859785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95400" y="1905711"/>
            <a:ext cx="60198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780" marR="5080" indent="389890" algn="ctr">
              <a:lnSpc>
                <a:spcPct val="100000"/>
              </a:lnSpc>
              <a:spcBef>
                <a:spcPts val="110"/>
              </a:spcBef>
            </a:pPr>
            <a:r>
              <a:rPr lang="en-US" spc="-40" dirty="0" smtClean="0"/>
              <a:t>      </a:t>
            </a:r>
            <a:r>
              <a:rPr spc="-40" dirty="0" smtClean="0"/>
              <a:t>Transient</a:t>
            </a:r>
            <a:r>
              <a:rPr lang="en-US" spc="-60" dirty="0" smtClean="0"/>
              <a:t> </a:t>
            </a:r>
            <a:r>
              <a:rPr dirty="0" smtClean="0"/>
              <a:t>Phenomena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67" y="1013866"/>
            <a:ext cx="8561644" cy="4470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051" y="915556"/>
            <a:ext cx="8557219" cy="46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49" y="553510"/>
            <a:ext cx="8909601" cy="5122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2" y="1193881"/>
            <a:ext cx="8730675" cy="3700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275" y="167268"/>
            <a:ext cx="7991475" cy="6595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26" y="152399"/>
            <a:ext cx="8955361" cy="655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514" y="609600"/>
            <a:ext cx="8893352" cy="564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652" y="793798"/>
            <a:ext cx="8404792" cy="5129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567" y="142873"/>
            <a:ext cx="7393161" cy="644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827" y="220341"/>
            <a:ext cx="8394995" cy="6497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299" y="354081"/>
            <a:ext cx="8339328" cy="6466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704" y="279173"/>
            <a:ext cx="8844922" cy="6211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325" y="147881"/>
            <a:ext cx="7800975" cy="654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" y="109536"/>
            <a:ext cx="8982075" cy="646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31" y="286191"/>
            <a:ext cx="8341970" cy="644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" y="159282"/>
            <a:ext cx="7981950" cy="6557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312" y="130545"/>
            <a:ext cx="7810500" cy="6640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110" y="517162"/>
            <a:ext cx="8458588" cy="5498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112" y="144759"/>
            <a:ext cx="7991475" cy="6577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835" y="932451"/>
            <a:ext cx="8601118" cy="4809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797" y="150485"/>
            <a:ext cx="8424002" cy="644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480" y="502158"/>
            <a:ext cx="7934271" cy="6109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81" y="423542"/>
            <a:ext cx="8910355" cy="578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945" y="532845"/>
            <a:ext cx="8710086" cy="570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817" y="650158"/>
            <a:ext cx="7379133" cy="525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666" y="453668"/>
            <a:ext cx="8745049" cy="5972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33" y="905555"/>
            <a:ext cx="8499277" cy="5133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</Words>
  <Application>Microsoft Office PowerPoint</Application>
  <PresentationFormat>On-screen Show (4:3)</PresentationFormat>
  <Paragraphs>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Calibri</vt:lpstr>
      <vt:lpstr>Office Theme</vt:lpstr>
      <vt:lpstr>      Transient Phenomena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manathunga</dc:creator>
  <cp:lastModifiedBy>user</cp:lastModifiedBy>
  <cp:revision>3</cp:revision>
  <dcterms:created xsi:type="dcterms:W3CDTF">2017-11-29T08:04:17Z</dcterms:created>
  <dcterms:modified xsi:type="dcterms:W3CDTF">2019-08-27T04:27:26Z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2017-11-29T00:00:00Z</vt:filetime>
  </property>
</Properties>
</file>