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62" r:id="rId5"/>
    <p:sldId id="263" r:id="rId6"/>
    <p:sldId id="265" r:id="rId7"/>
    <p:sldId id="266" r:id="rId8"/>
    <p:sldId id="267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>
        <p:scale>
          <a:sx n="58" d="100"/>
          <a:sy n="58" d="100"/>
        </p:scale>
        <p:origin x="7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64902-D794-47F5-88AB-2C18C9036F66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E82A-1119-4EEA-A304-D26F7D96F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111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64902-D794-47F5-88AB-2C18C9036F66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E82A-1119-4EEA-A304-D26F7D96F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657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64902-D794-47F5-88AB-2C18C9036F66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E82A-1119-4EEA-A304-D26F7D96F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35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64902-D794-47F5-88AB-2C18C9036F66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E82A-1119-4EEA-A304-D26F7D96F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464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64902-D794-47F5-88AB-2C18C9036F66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E82A-1119-4EEA-A304-D26F7D96F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423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64902-D794-47F5-88AB-2C18C9036F66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E82A-1119-4EEA-A304-D26F7D96F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897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64902-D794-47F5-88AB-2C18C9036F66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E82A-1119-4EEA-A304-D26F7D96F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428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64902-D794-47F5-88AB-2C18C9036F66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E82A-1119-4EEA-A304-D26F7D96F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23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64902-D794-47F5-88AB-2C18C9036F66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E82A-1119-4EEA-A304-D26F7D96F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133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64902-D794-47F5-88AB-2C18C9036F66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E82A-1119-4EEA-A304-D26F7D96F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778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64902-D794-47F5-88AB-2C18C9036F66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E82A-1119-4EEA-A304-D26F7D96F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022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64902-D794-47F5-88AB-2C18C9036F66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AE82A-1119-4EEA-A304-D26F7D96F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37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4083" y="352532"/>
            <a:ext cx="4603530" cy="12206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7100" y="1573165"/>
            <a:ext cx="8644532" cy="426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35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9" y="933099"/>
            <a:ext cx="12004085" cy="471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72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71" y="331075"/>
            <a:ext cx="12146529" cy="235694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956032"/>
            <a:ext cx="11864046" cy="3677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415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0228"/>
            <a:ext cx="12191999" cy="6377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453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0717"/>
            <a:ext cx="12169845" cy="471388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3560" y="5115462"/>
            <a:ext cx="6552428" cy="1285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963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56" y="1024759"/>
            <a:ext cx="12008972" cy="444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497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1400" y="346842"/>
            <a:ext cx="6559223" cy="8671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48" y="1481960"/>
            <a:ext cx="11955512" cy="386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633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62" y="788277"/>
            <a:ext cx="11848637" cy="3311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202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7581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</cp:revision>
  <dcterms:created xsi:type="dcterms:W3CDTF">2019-08-05T11:34:27Z</dcterms:created>
  <dcterms:modified xsi:type="dcterms:W3CDTF">2019-08-05T11:53:57Z</dcterms:modified>
</cp:coreProperties>
</file>